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a4902ed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a4902ed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9ad8c21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9ad8c21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e9ad8c21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e9ad8c21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e9ad8c21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e9ad8c21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e9ad8c21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e9ad8c21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0a4902e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0a4902e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a4902ed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0a4902ed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fd6ae6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fd6ae6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0a4902ed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0a4902ed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0a4902e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0a4902e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a4902e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0a4902e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Rencontre de professionnels</a:t>
            </a:r>
            <a:endParaRPr b="1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0" y="4357875"/>
            <a:ext cx="3830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HASCOET - Mateo FLEJOU- </a:t>
            </a:r>
            <a:r>
              <a:rPr lang="fr"/>
              <a:t>Clément</a:t>
            </a:r>
            <a:r>
              <a:rPr lang="fr"/>
              <a:t> MONFORT - William RAGUENEAU</a:t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 bilan du travail d’équipe</a:t>
            </a:r>
            <a:endParaRPr b="1"/>
          </a:p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26" y="1410349"/>
            <a:ext cx="3813624" cy="29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616200" y="1287000"/>
            <a:ext cx="381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Point positifs: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Autonomie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Expérience d’organisation d'événement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Point 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négatifs: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Travail redondant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Beaucoup de travail, peut de résultat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Baisse de motivation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Bilan</a:t>
            </a:r>
            <a:endParaRPr b="1"/>
          </a:p>
        </p:txBody>
      </p:sp>
      <p:sp>
        <p:nvSpPr>
          <p:cNvPr id="196" name="Google Shape;196;p22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45305" r="5433" t="0"/>
          <a:stretch/>
        </p:blipFill>
        <p:spPr>
          <a:xfrm>
            <a:off x="8155975" y="2377153"/>
            <a:ext cx="139625" cy="15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Conclusion</a:t>
            </a:r>
            <a:endParaRPr b="1"/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Conclusion</a:t>
            </a:r>
            <a:endParaRPr b="1"/>
          </a:p>
        </p:txBody>
      </p:sp>
      <p:sp>
        <p:nvSpPr>
          <p:cNvPr id="208" name="Google Shape;208;p23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Merci de votre attention</a:t>
            </a:r>
            <a:endParaRPr b="1"/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 du projet</a:t>
            </a:r>
            <a:endParaRPr b="1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225225"/>
            <a:ext cx="4572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u="sng"/>
              <a:t>Objectif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Organiser des rencontres entre les étudiants et des </a:t>
            </a:r>
            <a:r>
              <a:rPr lang="fr"/>
              <a:t>professionnels</a:t>
            </a:r>
            <a:r>
              <a:rPr lang="fr"/>
              <a:t> de l’informatique.</a:t>
            </a:r>
            <a:br>
              <a:rPr lang="fr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Atelier ou </a:t>
            </a:r>
            <a:r>
              <a:rPr lang="fr"/>
              <a:t>amphithéâtre.</a:t>
            </a:r>
            <a:br>
              <a:rPr lang="fr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</a:t>
            </a:r>
            <a:r>
              <a:rPr lang="fr"/>
              <a:t>ujet</a:t>
            </a:r>
            <a:r>
              <a:rPr lang="fr"/>
              <a:t> ludique, innovant ou métier.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125" y="1549563"/>
            <a:ext cx="4368426" cy="27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</a:t>
            </a:r>
            <a:endParaRPr b="1"/>
          </a:p>
        </p:txBody>
      </p:sp>
      <p:sp>
        <p:nvSpPr>
          <p:cNvPr id="77" name="Google Shape;77;p14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étapes du projets</a:t>
            </a:r>
            <a:endParaRPr b="1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0" y="1211250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Création du projet: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Trie des </a:t>
            </a:r>
            <a:r>
              <a:rPr lang="fr"/>
              <a:t>idées</a:t>
            </a:r>
            <a:r>
              <a:rPr lang="fr"/>
              <a:t> et cahier des charges.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Organisation des </a:t>
            </a:r>
            <a:r>
              <a:rPr lang="fr"/>
              <a:t>rôles</a:t>
            </a:r>
            <a:r>
              <a:rPr lang="fr"/>
              <a:t> et choix des </a:t>
            </a:r>
            <a:r>
              <a:rPr lang="fr"/>
              <a:t>outils.</a:t>
            </a:r>
            <a:br>
              <a:rPr lang="fr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Contacter </a:t>
            </a:r>
            <a:r>
              <a:rPr lang="fr"/>
              <a:t>des Entreprises: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Recherche </a:t>
            </a:r>
            <a:r>
              <a:rPr lang="fr"/>
              <a:t>des Entreprises</a:t>
            </a:r>
            <a:r>
              <a:rPr lang="fr"/>
              <a:t> </a:t>
            </a:r>
            <a:r>
              <a:rPr lang="fr"/>
              <a:t>pertinentes.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Création de méthode + formulaire.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Contacter les entreprises.</a:t>
            </a:r>
            <a:br>
              <a:rPr lang="fr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Résultat: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6 </a:t>
            </a:r>
            <a:r>
              <a:rPr lang="fr"/>
              <a:t>réponses</a:t>
            </a:r>
            <a:r>
              <a:rPr lang="fr"/>
              <a:t> </a:t>
            </a:r>
            <a:r>
              <a:rPr lang="fr"/>
              <a:t>favorables sur 40 entreprises.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Char char="○"/>
            </a:pPr>
            <a:r>
              <a:rPr lang="fr"/>
              <a:t>une</a:t>
            </a:r>
            <a:r>
              <a:rPr lang="fr"/>
              <a:t> </a:t>
            </a:r>
            <a:r>
              <a:rPr lang="fr"/>
              <a:t>seule</a:t>
            </a:r>
            <a:r>
              <a:rPr lang="fr"/>
              <a:t> présentation : </a:t>
            </a:r>
            <a:r>
              <a:rPr lang="fr"/>
              <a:t>Mme Vial et son collègue d’Air Liquide.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000" y="1621425"/>
            <a:ext cx="2377875" cy="158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567" y="3680850"/>
            <a:ext cx="4091393" cy="14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291" y="1211250"/>
            <a:ext cx="2209134" cy="24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Étapes</a:t>
            </a:r>
            <a:endParaRPr b="1"/>
          </a:p>
        </p:txBody>
      </p:sp>
      <p:sp>
        <p:nvSpPr>
          <p:cNvPr id="92" name="Google Shape;92;p15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outils utilisés pour le projet</a:t>
            </a:r>
            <a:endParaRPr b="1"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334" y="1591817"/>
            <a:ext cx="1404500" cy="19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312" y="1591800"/>
            <a:ext cx="1959875" cy="19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800" y="1591800"/>
            <a:ext cx="1959875" cy="19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944325" y="3716750"/>
            <a:ext cx="18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pen Sans"/>
                <a:ea typeface="Open Sans"/>
                <a:cs typeface="Open Sans"/>
                <a:sym typeface="Open Sans"/>
              </a:rPr>
              <a:t>Google Sheets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436988" y="3773225"/>
            <a:ext cx="18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063475" y="3773225"/>
            <a:ext cx="18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pen Sans"/>
                <a:ea typeface="Open Sans"/>
                <a:cs typeface="Open Sans"/>
                <a:sym typeface="Open Sans"/>
              </a:rPr>
              <a:t>Mails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Outils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0" y="0"/>
            <a:ext cx="9144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Trello</a:t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75" y="831300"/>
            <a:ext cx="6944650" cy="3906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p17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Outils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 Sheets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63" y="953063"/>
            <a:ext cx="7907676" cy="358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Outils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Envoi de mails</a:t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475" y="831300"/>
            <a:ext cx="5403052" cy="40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Outils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Rencontre entre </a:t>
            </a:r>
            <a:r>
              <a:rPr b="1" lang="fr"/>
              <a:t>Étudiant</a:t>
            </a:r>
            <a:r>
              <a:rPr b="1" lang="fr"/>
              <a:t> et </a:t>
            </a:r>
            <a:r>
              <a:rPr b="1" lang="fr"/>
              <a:t>professionnelle</a:t>
            </a:r>
            <a:endParaRPr b="1"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0" y="1348650"/>
            <a:ext cx="4842000" cy="4587000"/>
          </a:xfrm>
          <a:prstGeom prst="rect">
            <a:avLst/>
          </a:prstGeom>
        </p:spPr>
        <p:txBody>
          <a:bodyPr anchorCtr="0" anchor="t" bIns="18000" lIns="0" spcFirstLastPara="1" rIns="0" wrap="square" tIns="1080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Organisation :</a:t>
            </a:r>
            <a:endParaRPr sz="1900"/>
          </a:p>
          <a:p>
            <a:pPr indent="-325650" lvl="1" marL="91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" sz="1500"/>
              <a:t>Réservation</a:t>
            </a:r>
            <a:r>
              <a:rPr lang="fr" sz="1500"/>
              <a:t> et </a:t>
            </a:r>
            <a:r>
              <a:rPr lang="fr" sz="1500"/>
              <a:t>aménagement</a:t>
            </a:r>
            <a:r>
              <a:rPr lang="fr" sz="1500"/>
              <a:t> de la salle. 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" sz="1500"/>
              <a:t>Accueil des professionnels.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" sz="1500"/>
              <a:t>2h dans un dialogue libre.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" sz="1500"/>
              <a:t>9 participants.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500"/>
              <a:t>rafraîchissement mis à disposition.</a:t>
            </a:r>
            <a:br>
              <a:rPr lang="fr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348638"/>
            <a:ext cx="4368426" cy="27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Rencontre</a:t>
            </a:r>
            <a:endParaRPr b="1"/>
          </a:p>
        </p:txBody>
      </p:sp>
      <p:sp>
        <p:nvSpPr>
          <p:cNvPr id="165" name="Google Shape;165;p20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Rencontre entre Étudiant et professionnelle</a:t>
            </a:r>
            <a:endParaRPr b="1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-41875" y="1147225"/>
            <a:ext cx="29553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Les Sujets abordés 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88" y="1285600"/>
            <a:ext cx="7899827" cy="3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75738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6003600" y="4948100"/>
            <a:ext cx="1570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157020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</a:t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0" y="4948100"/>
            <a:ext cx="15702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4433400" y="4948100"/>
            <a:ext cx="1570200" cy="1953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Rencontre</a:t>
            </a:r>
            <a:endParaRPr b="1"/>
          </a:p>
        </p:txBody>
      </p:sp>
      <p:sp>
        <p:nvSpPr>
          <p:cNvPr id="179" name="Google Shape;179;p21"/>
          <p:cNvSpPr/>
          <p:nvPr/>
        </p:nvSpPr>
        <p:spPr>
          <a:xfrm>
            <a:off x="3140400" y="4948100"/>
            <a:ext cx="1293000" cy="1953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4727750" y="1528100"/>
            <a:ext cx="28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Leurs entreprises &amp; parcours.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079750" y="2750150"/>
            <a:ext cx="390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Leurs métier concrètement.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530700" y="2366663"/>
            <a:ext cx="33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Leurs quotidien avant/après covid.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079750" y="3227138"/>
            <a:ext cx="414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Conseille sur l’alternance, CV, diplôme,…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1999125" y="1999150"/>
            <a:ext cx="1506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 monde du travail en informatique.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2191250" y="3028100"/>
            <a:ext cx="1888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L'organisation de leur travail.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